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0" r:id="rId4"/>
    <p:sldId id="267" r:id="rId5"/>
    <p:sldId id="261" r:id="rId6"/>
    <p:sldId id="262" r:id="rId7"/>
    <p:sldId id="263" r:id="rId8"/>
    <p:sldId id="264" r:id="rId9"/>
    <p:sldId id="265" r:id="rId10"/>
    <p:sldId id="268" r:id="rId11"/>
    <p:sldId id="266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D4E2E-689C-4918-B914-579E81F0B549}" v="5" dt="2024-04-08T17:40:05.98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6182" autoAdjust="0"/>
  </p:normalViewPr>
  <p:slideViewPr>
    <p:cSldViewPr showGuides="1">
      <p:cViewPr varScale="1">
        <p:scale>
          <a:sx n="81" d="100"/>
          <a:sy n="81" d="100"/>
        </p:scale>
        <p:origin x="300" y="8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4/15/2024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1T13:29:59.8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0 278,'39'-2,"-1"-2,49-11,-1 1,39-4,154-17,3 21,-238 13,0-3,54-11,12-1,98-8,-51 4,177 1,-253 15,0-2,96-22,-62 9,139-1,5 22,-83 0,2929-2,-3061 2,48 8,34 3,-61-12,71 13,-54-6,0-3,85-7,-52 0,442 2,-518 2,51 9,20 1,63-11,9 0,-142 1,-1 2,62 15,10 4,-60-14,51 17,-84-22,1 0,-1-1,1-1,-1-1,27-1,25 2,-49 2,-5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1T13:31:23.2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1,'12'17,"-4"-5,1 1,0-1,-1 1,-1 0,0 1,-1-1,6 20,-11-33,-1 0,0 1,0-1,0 0,0 0,0 0,0 0,0 1,0-1,0 0,0 0,0 0,0 1,0-1,0 0,0 0,0 0,0 1,0-1,0 0,0 0,0 0,0 0,0 1,0-1,0 0,0 0,0 0,0 1,-1-1,1 0,0 0,0 0,0 0,0 0,0 0,0 1,-1-1,1 0,0 0,0 0,0 0,-1 0,1 0,0 0,0 0,0 0,0 0,-1 0,1 0,0 0,0 0,0 0,-1 0,1 0,0 0,0 0,0 0,-1 0,1 0,0 0,0 0,-1-1,1 1,0 0,-1-1,1 1,0 0,0-1,0 1,-1 0,1-1,0 1,0 0,0-1,0 1,0-1,0 1,0 0,0-1,0 1,0-1,0 1,0 0,0-1,0 1,0-1,0 1,0 0,0-1,0 1,1-1,-1 1,0 0,0-1,0 1,1 0,-1-1,0 1,1 0,-1 0,1-1,1-2,1 1,0-1,0 1,1 0,-1 0,0 0,1 0,-1 0,1 1,0 0,-1 0,1 0,6-1,7 0,32-1,-24 3,283-18,174-7,-173 37,-229-6,-64-5,57 4,-1 2,112 27,-180-33,-1-1,-1 0,0 1,0-1,1 1,-1 0,0 0,0 0,0 0,0 0,0 0,0 0,0 1,-1-1,1 1,1 1,-3-3,0 1,-1-1,1 1,-1-1,1 0,-1 1,1-1,-1 0,1 1,-1-1,1 0,-1 0,1 0,-1 1,0-1,1 0,-1 0,1 0,-1 0,0 0,1 0,-1 0,1 0,-1 0,1 0,-1-1,0 1,0 0,-18-3,1-1,-1 0,1-2,-20-7,-67-36,98 46,-73-38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1T13:31:24.8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104 96,'-13'-1,"6"0,0 0,-1 0,1 1,0 0,-1 0,1 1,0 0,0 0,-1 1,-9 3,85-45,-55 32,0 0,1 1,0 0,0 1,0 1,1 0,0 1,0 0,0 2,0-1,0 2,1 0,-1 1,0 0,1 2,-1 0,17 4,194 30,72-22,236 5,-504-16,0 1,0 2,0 1,34 14,-49-15,0 0,-1 1,0 1,0 0,-1 1,0 1,0 0,-1 0,18 22,-29-32,-1 1,1-1,0 1,-1 0,1-1,-1 1,1 0,-1-1,1 1,-1 0,0 0,1-1,-1 1,0 0,1 0,-1 0,0-1,0 1,0 0,0 0,0 0,0 0,0 0,0 1,-1-2,1 1,-1-1,0 0,0 1,1-1,-1 1,0-1,0 0,1 0,-1 1,0-1,0 0,0 0,1 0,-1 0,0 0,0 0,0 0,-1 0,-10-2,0-1,-16-4,23 5,-37-12,0-3,-63-36,52 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1T13:31:25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52,'0'0,"14"13,-5-5,1-1,0 1,0-2,1 1,15 6,-19-11,0 0,0 0,0 0,0-1,1 0,-1 0,0 0,1-1,-1-1,12-1,117-16,109-22,-229 37,0 1,1 0,-1 1,0 1,1 0,20 4,95 24,-47-8,-60-17,-26-3,1 0,0-1,0 1,-1 0,1 0,0 0,0-1,0 1,-1 0,1 0,0 0,0-1,0 1,0 0,0 0,0-1,0 1,-1 0,1-1,0 1,0 0,0 0,0-1,0 1,0 0,0-1,0 1,0 0,1 0,-1-1,0 1,0 0,0 0,0-1,0 1,0 0,1 0,-1-1,0 1,0 0,0 0,0 0,1-1,-1 1,0 0,0 0,1 0,-1 0,0-1,0 1,1 0,-1 0,0 0,0 0,1 0,-1 0,0 0,1 0,-1 0,0 0,0 0,1 0,-81-64,40 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1T13:31:26.7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0,'22'46,"-5"-11,2-1,43 63,-60-95,0 0,0 0,0 0,0 0,1 0,-1-1,0 1,1-1,-1 1,1-1,-1 0,1 0,0 0,0 0,-1 0,1-1,0 1,4-1,3 0,-1-1,1 0,-1-1,12-3,18-3,151-5,-111 10,-30 1,0 3,-1 3,1 1,57 14,184 63,-112-29,-174-52,12 4,0-1,0-1,0 0,19 0,-32-3,1 0,-1 0,1 0,-1 0,1-1,-1 1,0-1,1 0,-1 0,0 0,0-1,1 1,-1-1,0 0,-1 0,1 0,0 0,0 0,-1 0,0-1,1 1,-1-1,0 0,0 0,0 0,1-3,-2 5,-1-1,0 1,1 0,-1 0,0 0,0-1,0 1,0 0,0 0,0 0,0-1,0 1,0 0,-1 0,1 0,-1-1,1 1,0 0,-1 0,0-1,-18-22,13 17,-25-28,-4-2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1T13:31:49.2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1T13:30:05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1,'694'0,"-641"2,52 10,-20-2,4 2,-44-6,58 2,-71-8,1 0,-1 3,1 0,53 14,-50-8,-1-1,50 3,-13-1,41 3,24 0,12 0,350-12,-234-3,-244 1,-1-1,35-8,-33 6,0 0,22-1,98-7,-43 2,103 8,-2 1,-163-4,59-14,-60 10,56-5,20 1,60-2,557 14,-342 3,1174-2,-1510 3,1 2,-1 2,0 3,64 20,-63-18,56 5,-51-9,38-1,-69-7,0 2,42 8,-21-2,1-2,0-3,94-4,-53 0,1410 0,-1461 0,55-11,-54 6,50-1,284 8,-357-2,0-1,0-1,0 0,0-1,20-8,-19 6,0 1,0 0,1 1,20-1,-14 5,-16 1,1-1,-1 0,12-3,-18 3,0 0,-1-1,1 1,0-1,-1 1,1-1,0 0,-1 0,1 0,-1 0,1 0,-1 0,0 0,1 0,-1-1,0 1,0 0,0-1,0 1,2-4,2-10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1T13:30:15.6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1162,'3458'0,"-3432"1,51 10,-47-6,30 2,416-5,-244-4,1831 2,-1898-12,4-1,-105 13,106-14,2-7,-79 10,0 5,123 6,-78 2,1707-2,-1616-12,-20 0,43 13,97-2,-181-11,69-2,-167 14,-11 1,103-11,-91-2,1 0,115-5,800 17,-442 1,-265 14,-136-5,47 6,-3-5,-18-2,423 7,-406-18,-52 13,-29 0,87 1,133 5,582-18,-874 2,53 11,-51-7,42 3,561-7,-306-3,9453 2,-9767 0,0-1,0-1,0-1,0 0,0-1,33-13,-48 15,-1 1,0 0,1-1,-1 0,0 0,0 0,0 0,0 0,-1-1,1 1,-1-1,1 0,-1 0,0 0,2-4,11-23,-1 0,12-42,96-317,-54 114,-2-20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1T13:30:30.2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141 0,'0'12,"0"1,-1-1,0 0,-1 0,0 0,-1 0,-1 0,-8 20,3-6,0 0,-7 43,8-34,2 5,5-32,0 1,0-1,-1 0,0 0,0 0,-6 13,1-8,1 1,1 0,0 1,1-1,1 1,0 0,1 0,1 0,0 0,2 18,-1-27,0-2,0 0,0-1,0 1,0 0,0 0,-1-1,0 1,0 0,0-1,0 1,-3 6,-1-5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1T13:30:39.5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78 1,'-8'7,"1"1,0 0,1 0,0 0,0 1,0 0,1 0,1 0,-1 1,2 0,-1 0,1 0,1 0,0 0,0 0,1 1,0-1,1 12,1 304,1-124,-2 733,3-872,18 98,0 8,-17 109,-3-49,28 52,16 12,28 264,-59-329,16 185,-1-189,-2-27,17 339,-38-247,-3-75,21 110,1 45,-27-175,4 79,21-74,1 10,-20 265,-6-252,1-193,2 35,0-58,-1-1,2 1,-1 0,0-1,1 0,0 1,0-1,1 0,3 5,15 27,0 0,19 55,-33-75,3 11,-4-10,-4-46,-6-149,-33-214,4 153,8 110,15 91,3 1,-5-53,11-194,3 134,-2 128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1T13:31:08.1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1591 109,'18'38,"101"240,-108-243,-1 1,-1 0,-3 0,0 0,-3 1,-1 45,-29 160,16-172,3 1,0 92,16-65,27 126,-17-122,6 115,-35 341,-44 0,-16-45,-13 132,68-456,12 272,13-278,54 677,-41-673,38 330,-58-494,1-4,-2 0,0 0,-2 29,-4-34,-2-12,6-3,-1 1,1-1,-1-1,1 1,-1 0,1 0,0-1,-1 1,1 0,0-1,0 1,-1-3,-7-10,1-1,1 0,0 0,-8-28,-10-70,22 99,-59-423,27-13,35 446,-43-919,23-4,-11-339,-60 10,88 1224,-11-98,-50-215,59 327,-14-33,18 49,0 0,0 0,0 0,0 1,0-1,-1 0,1 0,0 1,-1-1,0 1,-1-2,2 2,1 1,0 0,-1 0,1 0,-1 0,1-1,-1 1,1 0,0 0,-1 0,1 0,-1 0,1 0,-1 0,1 0,0 1,-1-1,1 0,-1 0,1 0,-1 0,1 0,0 1,-1-1,1 0,0 0,-1 1,1-1,0 0,-1 1,0 0,-1 2,0 1,0-1,1 1,-1 0,1 0,0 0,0 0,0 0,0 6,-3 24,3 1,4 67,20 76,-9-83,53 784,-75 5,-53-2,-32-6,49-506,-28 246,23-7,43-343,8-182,15 89,-15-155,0 0,2 0,0-1,1 1,0-1,13 25,-17-40,0-1,0 1,0-1,0 1,0-1,0 0,1 1,-1-1,0 0,1 0,-1 0,3 2,-3-3,0 0,0 0,-1 1,1-1,0 0,0 0,-1 0,1 0,0 0,0 0,-1 0,1 0,0-1,-1 1,1 0,0 0,0-1,-1 1,1 0,-1-1,2 0,0-1,1 0,-1-1,0 0,0 1,0-1,0 0,0 0,-1 0,0 0,1 0,0-5,3-9,-2 1,0-1,-1 0,-1 1,0-1,-1 0,-3-19,-25-123,-9-7,-69-361,53 107,3-678,115-426,-17 894,35-658,-79 1044,-17-74,11 305,1 1,0-1,-1 1,0 0,-1 0,0 0,-1 0,-7-15,3 19,3 11,-1 16,4 0,1-1,2 1,0-1,4 28,22 79,-20-97,5 22,86 444,-64 227,-61 5,26-702,-16 309,-26 601,36 1,76 217,49-7,-100-975,-3-15,-16-122,1-34,0 1,0 0,0 0,0 0,0 0,0 0,0-1,0 1,0 0,0 0,0 0,0 0,-1 0,1 0,0-1,0 1,0 0,0 0,0 0,0 0,0 0,-1 0,1 0,0 0,0 0,0 0,0 0,0 0,-1 0,1 0,0 0,0 0,0 0,0 0,0 0,-1 0,1 0,0 0,0 0,0 0,0 0,0 0,-1 0,1 0,0 0,0 0,0 0,0 0,0 1,0-1,-1 0,1 0,0 0,0 0,0 0,0 0,0 0,0 1,0-1,0 0,-11-20,1-1,1 0,-7-27,-3-6,-40-102,-61-255,77 178,-17-316,36-244,31-162,0 105,-25 4,-53-92,-75 13,120 803,-54-156,75 263,3 7,-1 1,1-1,-1 1,-1 0,1 0,-1 0,0 1,-1-1,-5-5,10 12,0-1,0 1,-1 0,1 0,0 0,0-1,-1 1,1 0,0 0,0 0,-1 0,1 0,0 0,0-1,-1 1,1 0,0 0,-1 0,1 0,0 0,0 0,-1 0,1 0,0 0,-1 0,1 0,0 0,0 1,-1-1,1 0,0 0,0 0,-1 0,1 0,0 0,0 1,-1-1,1 0,0 0,0 0,0 1,-1-1,1 0,0 0,0 1,0-1,0 0,0 0,0 1,-1-1,1 0,0 1,-2 6,1 1,0 0,0 0,1 0,-1 0,2-1,-1 1,2 8,0 3,49 473,-10-108,69 1076,-34 3,44 528,-116-1950,21 322,-25-2,-9-290,-2-1,-3 1,-28 77,5-12,26-82,8-35,-1 0,-12 33,16-51,0 0,0-1,-1 1,1 0,0-1,-1 1,1 0,0-1,-1 1,1 0,-1-1,1 1,-1-1,1 1,-1-1,0 1,0-1,1 0,-1 0,1 0,0 0,0 0,-1 0,1 0,0 0,-1 0,1 0,0 0,-1 0,1-1,0 1,0 0,-1 0,1 0,0-1,0 1,0 0,-1 0,1 0,0-1,0 1,0 0,0-1,-1 1,1 0,-9-28,8 25,-76-363,41 183,-149-964,116 241,21 243,-23 4,-47 107,73 367,12 35,7-2,6 0,0-231,21 232,-3-412,1 478,9-88,-4 140,1-1,2 1,2 0,1 1,21-50,-26 72,144-343,-66 95,-52 330,-16-36,-2 0,-1 1,-2 0,9 71,1 158,-19-239,-27 958,-28 504,106-615,-29-580,-9-26,-26 339,-1-250,37 410,-14-631,31 147,-29-226,3-1,2 0,3-2,2 0,36 66,-49-105,9 17,41 54,-52-77,0 0,1-1,0 0,0-1,1 0,0 0,1-1,-1 0,1 0,15 5,45 10,0-4,126 15,-162-27,214 13,-12-2,-195-8,0 1,71 26,-111-35,0 1,0-1,0 1,1-1,-1 0,0 0,0 0,0 0,0 0,0 0,0 0,0 0,2 0,-3 0,1-1,-1 1,0 0,1 0,-1 0,0-1,0 1,1 0,-1 0,0-1,0 1,1 0,-1-1,0 1,0 0,0-1,0 1,1 0,-1-1,0 1,0 0,0-1,0 1,0 0,0-1,0 0,0-3,-1 0,0 0,0 0,0 0,-3-6,0-1,-18-65,3-1,-16-140,13-166,54-398,62 2,-84 703,82-683,-43-3,-37-391,-7 965,-9-305,-8 356,-17-177,19 251,-36-113,17 71,24 84,1 0,0-1,2 0,1 0,1-22,3 9,2-1,11-44,-13 68,17-93,-18 93,-2 0,1 0,-2 0,0 0,0 0,-6-22,1 11,5 14,-1 1,-1-1,1 1,-1 0,-1-1,-4-7,7 15,-1-1,1 1,0 0,-1-1,1 1,-1 0,1 0,-1 0,0 0,1 0,-1 0,0 1,0-1,0 0,0 1,1 0,-1-1,0 1,0 0,0 0,0 0,-2 0,1 1,-1-1,0 1,1-1,0 1,-1 0,1 1,-1-1,1 1,0-1,-5 4,1 0,-1-1,1 1,-1-2,0 1,0-1,0-1,-1 1,-13 1,-74 4,79-7,-103-2,-20 0,123 2,1-1,-1-1,1 0,-1-1,-29-9,-80-32,50 15,3 3,-148-43,218 67,0 1,1-1,-1 1,0 0,0 0,0 0,0 0,0 0,-3 1,5 0,0-1,1 0,-1 1,1-1,-1 1,0-1,1 0,-1 1,1 0,-1-1,1 1,0-1,-1 1,1-1,0 1,-1 0,1-1,0 1,0 0,-1-1,1 1,0 0,0-1,0 1,0 0,0 0,0-1,0 1,0 0,0-1,0 1,1 0,-1-1,0 1,0 0,1-1,-1 1,0 0,1-1,-1 1,0-1,1 2,11 17,0 1,0-1,2-1,24 25,14 20,-45-54,0 0,0 2,0-1,9 19,-15-26,0 0,0 0,0 0,0-1,0 1,-1 0,1 0,-1 0,0 0,0 0,0 0,-1 0,1 0,0 0,-1 0,0 0,0 0,0 0,0-1,-3 5,-5 8,0 1,1 0,0 0,1 0,1 1,1 0,1 0,0 1,1-1,-1 24,5 135,1 2,-44 282,-23-2,-33 309,44 49,52-776,-26 1016,20 45,-1-897,-6 220,7-183,1 51,22-1,0 37,-16-229,3 0,17 108,2-72,19 111,-39-236,1-1,1 1,0 0,0-1,1 1,0-1,0 0,1-1,1 1,-1-1,1 0,1 0,-1-1,1 0,14 12,-13-13,-1 0,0 1,-1 0,1 0,-2 0,1 1,-1 0,0 0,0 1,-1-1,0 1,-1 0,0 0,0 0,-1 1,0-1,-1 1,1 10,1 19,-2-10,11 50,-10-70,0-1,1 1,0-1,0 0,1 0,0-1,1 1,-1-1,1 0,8 9,-10-14,-1-1,0 1,1-1,-1 1,1-1,-1 0,1 0,-1 0,1-1,0 1,-1 0,1-1,0 0,0 0,0 0,-1 0,1 0,0 0,0-1,-1 1,1-1,0 0,-1 0,1 0,-1 0,1 0,-1-1,1 1,-1-1,0 1,0-1,0 0,0 0,0 0,0 0,0 0,-1 0,2-3,2-11,-1 1,0-1,-1 0,1-20,-1-66,-3 77,-3-74,-4 0,-5 0,-46-184,44 219,3-1,3 0,0-113,29-199,32-145,7-98,-40-2,-66-149,1-1,46 468,13 1,76-433,-2 81,-37 125,-13 150,16-5,7-103,-60 414,4 78,2 6,-7-8,1 0,-1 0,1 0,-1 0,0 0,0 0,0 0,0 0,0 0,0 0,0 0,0 0,-1 0,1 0,-1 0,0 0,0 0,1-1,-1 1,0 0,-1 0,-1 2,1-3,0 1,0-1,0 0,-1 0,1 1,-1-2,1 1,0 0,-1 0,0-1,1 1,-1-1,1 0,-1 0,0 0,1 0,-1 0,-2-1,-43-8,-4-6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1T13:31:14.0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1T13:31:20.0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0,'194'9,"-84"-2,306-3,-71-2,0 26,-190-12,53 9,-195-23,1 1,-1 0,-1 1,1 1,-1 0,1 1,19 11,-32-17,0 0,0 0,0 0,0 0,0 0,0 0,1 0,-1 0,0 0,0 0,0 0,0 0,0 0,0 0,0 0,1 0,-1 1,0-1,0 0,0 0,0 0,0 0,0 0,0 0,0 0,0 0,1 0,-1 0,0 0,0 0,0 1,0-1,0 0,0 0,0 0,0 0,0 0,0 0,0 0,0 0,0 1,0-1,0 0,0 0,0 0,0 0,0 0,0 0,0 0,0 1,0-1,0 0,0 0,0 0,0 0,0 0,0 0,0 0,0 0,-1 0,1 1,0-1,0 0,0 0,-10-2,-16-7,-2-5,1 0,1-1,-27-21,-10-11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1T13:31:21.6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1,'0'0,"2"17,-1-13,0 10,1-1,1 0,5 16,-7-25,1-1,-1 0,1 1,0-1,-1 0,1 0,1 0,-1 0,0-1,1 1,-1 0,1-1,0 0,0 0,0 0,0 0,5 3,33 10,0-2,0-1,1-2,0-2,84 4,270 33,-173-13,155 25,-273-39,205 7,-291-24,-14-4,-25-7,1 1,-84-44,42 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4/15/2024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4/15/2024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-mun\OneDrive\Desktop\Prevention%20Pulse%20Newsletter#32 (1).pdf" TargetMode="External"/><Relationship Id="rId2" Type="http://schemas.openxmlformats.org/officeDocument/2006/relationships/hyperlink" Target="file:///C:\Users\c-mun\OneDrive\Desktop\Prevention%20Pulse%20Newsletter%20%2332%20(1)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qyM4gaK_o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6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24" Type="http://schemas.openxmlformats.org/officeDocument/2006/relationships/image" Target="../media/image17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customXml" Target="../ink/ink9.xml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70055eed1ae8eec1/Desktop/2024%20math%20PSSA%20practice.pdf" TargetMode="External"/><Relationship Id="rId2" Type="http://schemas.openxmlformats.org/officeDocument/2006/relationships/hyperlink" Target="https://d.docs.live.net/70055eed1ae8eec1/Desktop/grade%203%20ELA%20pssa%20practic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PSSA 2024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grade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00991">
            <a:off x="4919116" y="4594617"/>
            <a:ext cx="6965046" cy="157643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2A7E-1DAE-C1C5-9498-9BADCB58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 your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1B7DB-CBAF-AA63-DAF9-78B95F57E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sure they have a good night’s rest</a:t>
            </a:r>
          </a:p>
          <a:p>
            <a:r>
              <a:rPr lang="en-US" dirty="0"/>
              <a:t>Have them come to school with a fully charged device</a:t>
            </a:r>
          </a:p>
          <a:p>
            <a:r>
              <a:rPr lang="en-US" dirty="0"/>
              <a:t>Make sure that they eat a good breakfast</a:t>
            </a:r>
          </a:p>
          <a:p>
            <a:r>
              <a:rPr lang="en-US" dirty="0"/>
              <a:t>Arrive to school on time</a:t>
            </a:r>
          </a:p>
          <a:p>
            <a:r>
              <a:rPr lang="en-US" dirty="0"/>
              <a:t>Encourage them to do their best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Prevention Pulse Newsletter #32 (1).pdf</a:t>
            </a:r>
            <a:endParaRPr lang="en-US" dirty="0"/>
          </a:p>
          <a:p>
            <a:r>
              <a:rPr lang="en-US" dirty="0">
                <a:hlinkClick r:id="rId3" action="ppaction://hlinkfile"/>
              </a:rPr>
              <a:t>2024 Parent Info for PSSA.docx.pdf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475AD-5BC2-B1DE-DF8F-B434BA3ED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97555">
            <a:off x="8151812" y="4114800"/>
            <a:ext cx="1695537" cy="14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Please reach out to your child’s teacher if you have any questions.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B055C6-3DA0-C3C8-5E49-A23758D6C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8653" y="2485950"/>
            <a:ext cx="4254719" cy="2902099"/>
          </a:xfrm>
        </p:spPr>
      </p:pic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Agenda/Topics to Be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PSSA?</a:t>
            </a:r>
          </a:p>
          <a:p>
            <a:r>
              <a:rPr lang="en-US" dirty="0"/>
              <a:t>On- line testing</a:t>
            </a:r>
          </a:p>
          <a:p>
            <a:r>
              <a:rPr lang="en-US" dirty="0"/>
              <a:t>What does PSSA look like in 3</a:t>
            </a:r>
            <a:r>
              <a:rPr lang="en-US" baseline="30000" dirty="0"/>
              <a:t>rd</a:t>
            </a:r>
            <a:r>
              <a:rPr lang="en-US" dirty="0"/>
              <a:t> grade?</a:t>
            </a:r>
          </a:p>
          <a:p>
            <a:r>
              <a:rPr lang="en-US" dirty="0"/>
              <a:t>Sample question for ELA and Math</a:t>
            </a:r>
          </a:p>
          <a:p>
            <a:r>
              <a:rPr lang="en-US" dirty="0"/>
              <a:t>How can you help to prepare your child?</a:t>
            </a: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PSSA?</a:t>
            </a:r>
          </a:p>
        </p:txBody>
      </p:sp>
      <p:pic>
        <p:nvPicPr>
          <p:cNvPr id="4" name="Online Media 3" title="PSSA Ready - What are the PSSAs?">
            <a:hlinkClick r:id="" action="ppaction://media"/>
            <a:extLst>
              <a:ext uri="{FF2B5EF4-FFF2-40B4-BE49-F238E27FC236}">
                <a16:creationId xmlns:a16="http://schemas.microsoft.com/office/drawing/2014/main" id="{FD7AFF04-3401-56AD-DA0F-3E0799A1FBB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9963" y="1701800"/>
            <a:ext cx="79121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On-line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Students will use their chrome books--must come to school fully charged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Opportunities to practice with on-line tools will be provided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Students will be closely monitored</a:t>
            </a:r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PSSA look like in 3</a:t>
            </a:r>
            <a:r>
              <a:rPr lang="en-US" baseline="30000" dirty="0"/>
              <a:t>rd</a:t>
            </a:r>
            <a:r>
              <a:rPr lang="en-US" dirty="0"/>
              <a:t> grade?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3D679002-C156-E1F8-87D3-607587982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1371601"/>
            <a:ext cx="11049000" cy="474216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864ECA-79BC-DA52-5651-9654D96843A1}"/>
                  </a:ext>
                </a:extLst>
              </p14:cNvPr>
              <p14:cNvContentPartPr/>
              <p14:nvPr/>
            </p14:nvContentPartPr>
            <p14:xfrm>
              <a:off x="627508" y="5485172"/>
              <a:ext cx="3213720" cy="10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864ECA-79BC-DA52-5651-9654D96843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508" y="5377172"/>
                <a:ext cx="332136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64F68B-6A87-9AAF-6FBE-F2D3360115FF}"/>
                  </a:ext>
                </a:extLst>
              </p14:cNvPr>
              <p14:cNvContentPartPr/>
              <p14:nvPr/>
            </p14:nvContentPartPr>
            <p14:xfrm>
              <a:off x="627508" y="5755172"/>
              <a:ext cx="3750120" cy="55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64F68B-6A87-9AAF-6FBE-F2D3360115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508" y="5647532"/>
                <a:ext cx="38577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A8C945-478F-C68C-9E36-1AF24875D430}"/>
                  </a:ext>
                </a:extLst>
              </p14:cNvPr>
              <p14:cNvContentPartPr/>
              <p14:nvPr/>
            </p14:nvContentPartPr>
            <p14:xfrm>
              <a:off x="600508" y="5516492"/>
              <a:ext cx="10110240" cy="427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A8C945-478F-C68C-9E36-1AF24875D4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6868" y="5408852"/>
                <a:ext cx="1021788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6A3D7E1-48A4-54A1-3519-4814C95E09E9}"/>
                  </a:ext>
                </a:extLst>
              </p14:cNvPr>
              <p14:cNvContentPartPr/>
              <p14:nvPr/>
            </p14:nvContentPartPr>
            <p14:xfrm>
              <a:off x="10635148" y="5602892"/>
              <a:ext cx="50760" cy="228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6A3D7E1-48A4-54A1-3519-4814C95E09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81508" y="5494892"/>
                <a:ext cx="15840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900F264-8F81-3704-EB6A-B1A258C8CE3C}"/>
                  </a:ext>
                </a:extLst>
              </p14:cNvPr>
              <p14:cNvContentPartPr/>
              <p14:nvPr/>
            </p14:nvContentPartPr>
            <p14:xfrm>
              <a:off x="5485348" y="1739012"/>
              <a:ext cx="208440" cy="3034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900F264-8F81-3704-EB6A-B1A258C8CE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31348" y="1631372"/>
                <a:ext cx="316080" cy="32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55C6E51-DC7E-2AA7-3DD6-E702DCEE74D3}"/>
                  </a:ext>
                </a:extLst>
              </p14:cNvPr>
              <p14:cNvContentPartPr/>
              <p14:nvPr/>
            </p14:nvContentPartPr>
            <p14:xfrm>
              <a:off x="5384908" y="2276852"/>
              <a:ext cx="750960" cy="3186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55C6E51-DC7E-2AA7-3DD6-E702DCEE74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31268" y="2169212"/>
                <a:ext cx="858600" cy="34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BA2DCA-7ECA-9E5C-DED1-AFDA91133FFD}"/>
                  </a:ext>
                </a:extLst>
              </p14:cNvPr>
              <p14:cNvContentPartPr/>
              <p14:nvPr/>
            </p14:nvContentPartPr>
            <p14:xfrm>
              <a:off x="1128988" y="-199958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BA2DCA-7ECA-9E5C-DED1-AFDA91133FF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75348" y="-210722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245D466-4BC0-392E-7FE1-CB42306C06F7}"/>
                  </a:ext>
                </a:extLst>
              </p14:cNvPr>
              <p14:cNvContentPartPr/>
              <p14:nvPr/>
            </p14:nvContentPartPr>
            <p14:xfrm>
              <a:off x="803548" y="2619572"/>
              <a:ext cx="683640" cy="51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245D466-4BC0-392E-7FE1-CB42306C06F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9908" y="2511572"/>
                <a:ext cx="7912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83DB1CA-373A-9126-AB97-F3A41380CEE4}"/>
                  </a:ext>
                </a:extLst>
              </p14:cNvPr>
              <p14:cNvContentPartPr/>
              <p14:nvPr/>
            </p14:nvContentPartPr>
            <p14:xfrm>
              <a:off x="775468" y="3614252"/>
              <a:ext cx="659880" cy="140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83DB1CA-373A-9126-AB97-F3A41380CEE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1468" y="3506612"/>
                <a:ext cx="76752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D7BDAA3-4C29-82E2-FC28-53C8CB7C3D95}"/>
                  </a:ext>
                </a:extLst>
              </p14:cNvPr>
              <p14:cNvContentPartPr/>
              <p14:nvPr/>
            </p14:nvContentPartPr>
            <p14:xfrm>
              <a:off x="873388" y="4816652"/>
              <a:ext cx="641520" cy="53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D7BDAA3-4C29-82E2-FC28-53C8CB7C3D9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9748" y="4709012"/>
                <a:ext cx="7491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EFB32FA-0B57-BCD0-08E8-E4541C4A7776}"/>
                  </a:ext>
                </a:extLst>
              </p14:cNvPr>
              <p14:cNvContentPartPr/>
              <p14:nvPr/>
            </p14:nvContentPartPr>
            <p14:xfrm>
              <a:off x="695188" y="4737812"/>
              <a:ext cx="631080" cy="90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EFB32FA-0B57-BCD0-08E8-E4541C4A777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1548" y="4630172"/>
                <a:ext cx="7387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2F33ED8-4F5F-2494-D2AA-5F4372D42BB0}"/>
                  </a:ext>
                </a:extLst>
              </p14:cNvPr>
              <p14:cNvContentPartPr/>
              <p14:nvPr/>
            </p14:nvContentPartPr>
            <p14:xfrm>
              <a:off x="788788" y="3689492"/>
              <a:ext cx="339840" cy="4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2F33ED8-4F5F-2494-D2AA-5F4372D42BB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5148" y="3581852"/>
                <a:ext cx="4474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6D3D2E6-2908-3867-5267-70763A4F1194}"/>
                  </a:ext>
                </a:extLst>
              </p14:cNvPr>
              <p14:cNvContentPartPr/>
              <p14:nvPr/>
            </p14:nvContentPartPr>
            <p14:xfrm>
              <a:off x="718948" y="2440292"/>
              <a:ext cx="537480" cy="138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6D3D2E6-2908-3867-5267-70763A4F11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5308" y="2332292"/>
                <a:ext cx="645120" cy="3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for ELA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Wednesday  April 24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  <a:p>
            <a:pPr marL="0" indent="0">
              <a:buNone/>
            </a:pPr>
            <a:r>
              <a:rPr lang="en-US" dirty="0"/>
              <a:t>Thursday April 25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  <a:p>
            <a:pPr marL="0" indent="0">
              <a:buNone/>
            </a:pPr>
            <a:r>
              <a:rPr lang="en-US" dirty="0"/>
              <a:t>Friday  April 26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87D7ED-E435-B61F-19ED-B560AB53A844}"/>
                  </a:ext>
                </a:extLst>
              </p14:cNvPr>
              <p14:cNvContentPartPr/>
              <p14:nvPr/>
            </p14:nvContentPartPr>
            <p14:xfrm>
              <a:off x="2223028" y="100389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87D7ED-E435-B61F-19ED-B560AB53A8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9028" y="896252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4A6243-EF8E-D740-D4BC-AB87AD864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012" y="2286000"/>
            <a:ext cx="1866996" cy="1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PSSA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22C187-2BF4-3872-F2C6-DB12A747D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332" y="1781064"/>
            <a:ext cx="8979361" cy="4311872"/>
          </a:xfrm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testing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Monday April 29th, 2024</a:t>
            </a:r>
          </a:p>
          <a:p>
            <a:pPr marL="0" indent="0">
              <a:buNone/>
            </a:pPr>
            <a:r>
              <a:rPr lang="en-US" dirty="0"/>
              <a:t>Tuesday April 30</a:t>
            </a:r>
            <a:r>
              <a:rPr lang="en-US" baseline="30000" dirty="0"/>
              <a:t>th</a:t>
            </a:r>
            <a:r>
              <a:rPr lang="en-US" dirty="0"/>
              <a:t> 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9F001-DC70-AD23-2F39-88510E682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535" y="2530429"/>
            <a:ext cx="2025754" cy="17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ELA PSSA sample questions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Math PSSA sample questions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A7871-EC1E-B005-AA21-F10346438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220" y="2644734"/>
            <a:ext cx="2952792" cy="28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256</TotalTime>
  <Words>203</Words>
  <Application>Microsoft Office PowerPoint</Application>
  <PresentationFormat>Custom</PresentationFormat>
  <Paragraphs>34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</vt:lpstr>
      <vt:lpstr>Welcome back to school presentation</vt:lpstr>
      <vt:lpstr>PSSA 2024  3rd grade</vt:lpstr>
      <vt:lpstr>Agenda/Topics to Be Covered</vt:lpstr>
      <vt:lpstr>What is PSSA?</vt:lpstr>
      <vt:lpstr>On-line testing</vt:lpstr>
      <vt:lpstr>What does PSSA look like in 3rd grade?</vt:lpstr>
      <vt:lpstr>Days for ELA testing</vt:lpstr>
      <vt:lpstr>Math PSSA</vt:lpstr>
      <vt:lpstr>Math testing Days</vt:lpstr>
      <vt:lpstr>Sample questions</vt:lpstr>
      <vt:lpstr>How to prepare your child</vt:lpstr>
      <vt:lpstr>Please reach out to your child’s teacher if you have any questions.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Cynthia Munch</dc:creator>
  <cp:lastModifiedBy>Cindy Munch</cp:lastModifiedBy>
  <cp:revision>2</cp:revision>
  <dcterms:created xsi:type="dcterms:W3CDTF">2023-03-11T13:06:27Z</dcterms:created>
  <dcterms:modified xsi:type="dcterms:W3CDTF">2024-04-15T19:03:42Z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